
<file path=[Content_Types].xml><?xml version="1.0" encoding="utf-8"?>
<Types xmlns="http://schemas.openxmlformats.org/package/2006/content-types">
  <Default Extension="png" ContentType="image/png"/>
  <Default Extension="tmp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2CDAD5-C69D-4217-9AF0-293091629C6C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5560027F-43A5-46BB-AE44-73F742DA47A5}">
      <dgm:prSet phldrT="[besedilo]" custT="1"/>
      <dgm:spPr>
        <a:solidFill>
          <a:srgbClr val="7030A0"/>
        </a:solidFill>
      </dgm:spPr>
      <dgm:t>
        <a:bodyPr/>
        <a:lstStyle/>
        <a:p>
          <a:r>
            <a:rPr lang="sl-SI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Spomni se navodil iz pevskih vaj in začni z </a:t>
          </a:r>
          <a:r>
            <a:rPr lang="sl-SI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upevanjem.</a:t>
          </a:r>
          <a:endParaRPr lang="sl-SI" sz="2400" dirty="0"/>
        </a:p>
      </dgm:t>
    </dgm:pt>
    <dgm:pt modelId="{3EA7E6F4-2CBB-4237-9E7A-14BD03EE41CF}" type="parTrans" cxnId="{60B67CEF-A272-42CB-8E38-514F0D30896E}">
      <dgm:prSet/>
      <dgm:spPr/>
      <dgm:t>
        <a:bodyPr/>
        <a:lstStyle/>
        <a:p>
          <a:endParaRPr lang="sl-SI"/>
        </a:p>
      </dgm:t>
    </dgm:pt>
    <dgm:pt modelId="{5B45848B-8CE3-4B10-8186-6EB4C6205993}" type="sibTrans" cxnId="{60B67CEF-A272-42CB-8E38-514F0D30896E}">
      <dgm:prSet/>
      <dgm:spPr/>
      <dgm:t>
        <a:bodyPr/>
        <a:lstStyle/>
        <a:p>
          <a:endParaRPr lang="sl-SI"/>
        </a:p>
      </dgm:t>
    </dgm:pt>
    <dgm:pt modelId="{77A15642-BD8D-48DE-B677-BFF27F17991F}">
      <dgm:prSet phldrT="[besedilo]" custT="1"/>
      <dgm:spPr>
        <a:solidFill>
          <a:srgbClr val="FF0000"/>
        </a:solidFill>
      </dgm:spPr>
      <dgm:t>
        <a:bodyPr/>
        <a:lstStyle/>
        <a:p>
          <a:r>
            <a:rPr lang="sl-SI" sz="2400" b="1" dirty="0" smtClean="0"/>
            <a:t>Pazi na vdih/izdih!</a:t>
          </a:r>
          <a:endParaRPr lang="sl-SI" sz="2400" b="1" dirty="0"/>
        </a:p>
      </dgm:t>
    </dgm:pt>
    <dgm:pt modelId="{817FCE57-C2AE-4100-9A0F-E31A881909B4}" type="parTrans" cxnId="{B2FA4A77-F3BE-4C96-8FCD-8B61817E7CE7}">
      <dgm:prSet/>
      <dgm:spPr/>
      <dgm:t>
        <a:bodyPr/>
        <a:lstStyle/>
        <a:p>
          <a:endParaRPr lang="sl-SI"/>
        </a:p>
      </dgm:t>
    </dgm:pt>
    <dgm:pt modelId="{1B5B8F48-1555-4B04-8A7C-7893DF5599B6}" type="sibTrans" cxnId="{B2FA4A77-F3BE-4C96-8FCD-8B61817E7CE7}">
      <dgm:prSet/>
      <dgm:spPr/>
      <dgm:t>
        <a:bodyPr/>
        <a:lstStyle/>
        <a:p>
          <a:endParaRPr lang="sl-SI"/>
        </a:p>
      </dgm:t>
    </dgm:pt>
    <dgm:pt modelId="{9DE8E74B-4DE5-4485-9583-5236BB8F06EA}">
      <dgm:prSet phldrT="[besedilo]" custT="1"/>
      <dgm:spPr>
        <a:solidFill>
          <a:srgbClr val="00B0F0"/>
        </a:solidFill>
      </dgm:spPr>
      <dgm:t>
        <a:bodyPr/>
        <a:lstStyle/>
        <a:p>
          <a:r>
            <a:rPr lang="sl-SI" sz="2400" b="1" dirty="0" smtClean="0"/>
            <a:t>Bodi</a:t>
          </a:r>
          <a:r>
            <a:rPr lang="sl-SI" sz="2400" b="1" baseline="0" dirty="0" smtClean="0"/>
            <a:t> pozoren na izgovorjavo in odpiranje ust.</a:t>
          </a:r>
          <a:endParaRPr lang="sl-SI" sz="2400" b="1" dirty="0"/>
        </a:p>
      </dgm:t>
    </dgm:pt>
    <dgm:pt modelId="{E1FC78A6-CDEA-495C-B90D-871EEBE5AFF4}" type="parTrans" cxnId="{725F7E84-D534-4DE1-AD91-7C2C11C6CDB4}">
      <dgm:prSet/>
      <dgm:spPr/>
      <dgm:t>
        <a:bodyPr/>
        <a:lstStyle/>
        <a:p>
          <a:endParaRPr lang="sl-SI"/>
        </a:p>
      </dgm:t>
    </dgm:pt>
    <dgm:pt modelId="{AB2D7D2B-5204-44F8-BEDF-9CCEAE695191}" type="sibTrans" cxnId="{725F7E84-D534-4DE1-AD91-7C2C11C6CDB4}">
      <dgm:prSet/>
      <dgm:spPr/>
      <dgm:t>
        <a:bodyPr/>
        <a:lstStyle/>
        <a:p>
          <a:endParaRPr lang="sl-SI"/>
        </a:p>
      </dgm:t>
    </dgm:pt>
    <dgm:pt modelId="{9BEA9657-4544-40AD-A067-D3EF964707CF}">
      <dgm:prSet phldrT="[besedilo]" custT="1"/>
      <dgm:spPr>
        <a:solidFill>
          <a:srgbClr val="FFC000"/>
        </a:solidFill>
      </dgm:spPr>
      <dgm:t>
        <a:bodyPr/>
        <a:lstStyle/>
        <a:p>
          <a:r>
            <a:rPr lang="sl-SI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Ostani v dobri pevski kondiciji</a:t>
          </a:r>
        </a:p>
      </dgm:t>
    </dgm:pt>
    <dgm:pt modelId="{C49CCEFE-FAB6-472A-9CF7-46F611DA9E10}" type="parTrans" cxnId="{7864EBC0-76E7-405A-9531-AC87C851BFE3}">
      <dgm:prSet/>
      <dgm:spPr/>
      <dgm:t>
        <a:bodyPr/>
        <a:lstStyle/>
        <a:p>
          <a:endParaRPr lang="sl-SI"/>
        </a:p>
      </dgm:t>
    </dgm:pt>
    <dgm:pt modelId="{DB4EF0FC-C9F6-48B9-95D3-82396D4EA452}" type="sibTrans" cxnId="{7864EBC0-76E7-405A-9531-AC87C851BFE3}">
      <dgm:prSet/>
      <dgm:spPr/>
      <dgm:t>
        <a:bodyPr/>
        <a:lstStyle/>
        <a:p>
          <a:endParaRPr lang="sl-SI"/>
        </a:p>
      </dgm:t>
    </dgm:pt>
    <dgm:pt modelId="{B4D24D8A-BE21-4C48-89BA-543BA20EFE62}">
      <dgm:prSet phldrT="[besedilo]" custT="1"/>
      <dgm:spPr>
        <a:solidFill>
          <a:schemeClr val="accent2"/>
        </a:solidFill>
      </dgm:spPr>
      <dgm:t>
        <a:bodyPr/>
        <a:lstStyle/>
        <a:p>
          <a:r>
            <a:rPr lang="sl-SI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Sam si odgovoren </a:t>
          </a:r>
        </a:p>
        <a:p>
          <a:r>
            <a:rPr lang="sl-SI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 svoj napredek!</a:t>
          </a:r>
          <a:endParaRPr lang="sl-SI" sz="2400" dirty="0"/>
        </a:p>
      </dgm:t>
    </dgm:pt>
    <dgm:pt modelId="{4E8A6510-003B-4E43-B881-AC37CCFDFDEC}" type="parTrans" cxnId="{97C7619D-128E-4AB4-9513-52AC7E63CF0E}">
      <dgm:prSet/>
      <dgm:spPr/>
      <dgm:t>
        <a:bodyPr/>
        <a:lstStyle/>
        <a:p>
          <a:endParaRPr lang="sl-SI"/>
        </a:p>
      </dgm:t>
    </dgm:pt>
    <dgm:pt modelId="{4F02EA94-E16F-49D6-AFA0-F94749550E8E}" type="sibTrans" cxnId="{97C7619D-128E-4AB4-9513-52AC7E63CF0E}">
      <dgm:prSet/>
      <dgm:spPr/>
      <dgm:t>
        <a:bodyPr/>
        <a:lstStyle/>
        <a:p>
          <a:endParaRPr lang="sl-SI"/>
        </a:p>
      </dgm:t>
    </dgm:pt>
    <dgm:pt modelId="{AE0A1D7B-35FC-44BF-9635-D0BA9CD020CE}">
      <dgm:prSet custT="1"/>
      <dgm:spPr>
        <a:solidFill>
          <a:srgbClr val="00B050"/>
        </a:solidFill>
      </dgm:spPr>
      <dgm:t>
        <a:bodyPr/>
        <a:lstStyle/>
        <a:p>
          <a:r>
            <a:rPr lang="sl-SI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Upevalne vaje izvajaj premišljeno in dosledno.</a:t>
          </a:r>
          <a:endParaRPr lang="sl-SI" sz="2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FB627F-55D3-4364-B571-789EBA8D418D}" type="parTrans" cxnId="{06ED16BA-7133-4C49-A48B-4685730AC8D1}">
      <dgm:prSet/>
      <dgm:spPr/>
      <dgm:t>
        <a:bodyPr/>
        <a:lstStyle/>
        <a:p>
          <a:endParaRPr lang="sl-SI"/>
        </a:p>
      </dgm:t>
    </dgm:pt>
    <dgm:pt modelId="{718BD10A-8C78-44F4-838A-54D4233B9F1B}" type="sibTrans" cxnId="{06ED16BA-7133-4C49-A48B-4685730AC8D1}">
      <dgm:prSet/>
      <dgm:spPr/>
      <dgm:t>
        <a:bodyPr/>
        <a:lstStyle/>
        <a:p>
          <a:endParaRPr lang="sl-SI"/>
        </a:p>
      </dgm:t>
    </dgm:pt>
    <dgm:pt modelId="{670A821B-D3B1-46AE-8BA4-0AD3119DFEDB}" type="pres">
      <dgm:prSet presAssocID="{0B2CDAD5-C69D-4217-9AF0-293091629C6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7C7A5EAA-2BAA-43A5-81AA-A12E8101B9A1}" type="pres">
      <dgm:prSet presAssocID="{5560027F-43A5-46BB-AE44-73F742DA47A5}" presName="node" presStyleLbl="node1" presStyleIdx="0" presStyleCnt="6" custScaleX="205612" custScaleY="90204" custRadScaleRad="95729" custRadScaleInc="87865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3D3E8A3A-72D8-4FA5-91CF-458729369A81}" type="pres">
      <dgm:prSet presAssocID="{5560027F-43A5-46BB-AE44-73F742DA47A5}" presName="spNode" presStyleCnt="0"/>
      <dgm:spPr/>
    </dgm:pt>
    <dgm:pt modelId="{AE1E8101-049E-4E82-B576-7AE436D7AB42}" type="pres">
      <dgm:prSet presAssocID="{5B45848B-8CE3-4B10-8186-6EB4C6205993}" presName="sibTrans" presStyleLbl="sibTrans1D1" presStyleIdx="0" presStyleCnt="6"/>
      <dgm:spPr/>
      <dgm:t>
        <a:bodyPr/>
        <a:lstStyle/>
        <a:p>
          <a:endParaRPr lang="sl-SI"/>
        </a:p>
      </dgm:t>
    </dgm:pt>
    <dgm:pt modelId="{3936483D-383A-49E5-82A0-483E5D5361D1}" type="pres">
      <dgm:prSet presAssocID="{77A15642-BD8D-48DE-B677-BFF27F17991F}" presName="node" presStyleLbl="node1" presStyleIdx="1" presStyleCnt="6" custScaleX="160268" custScaleY="89661" custRadScaleRad="105578" custRadScaleInc="251618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CE96C42D-750A-485F-B172-C199554CECDF}" type="pres">
      <dgm:prSet presAssocID="{77A15642-BD8D-48DE-B677-BFF27F17991F}" presName="spNode" presStyleCnt="0"/>
      <dgm:spPr/>
    </dgm:pt>
    <dgm:pt modelId="{2319E3D7-D435-45EE-87E8-FC17FC217AD9}" type="pres">
      <dgm:prSet presAssocID="{1B5B8F48-1555-4B04-8A7C-7893DF5599B6}" presName="sibTrans" presStyleLbl="sibTrans1D1" presStyleIdx="1" presStyleCnt="6"/>
      <dgm:spPr/>
      <dgm:t>
        <a:bodyPr/>
        <a:lstStyle/>
        <a:p>
          <a:endParaRPr lang="sl-SI"/>
        </a:p>
      </dgm:t>
    </dgm:pt>
    <dgm:pt modelId="{2838A232-CFAC-42B2-BF0D-92A9FF5BFE8A}" type="pres">
      <dgm:prSet presAssocID="{9DE8E74B-4DE5-4485-9583-5236BB8F06EA}" presName="node" presStyleLbl="node1" presStyleIdx="2" presStyleCnt="6" custScaleX="157664" custScaleY="104691" custRadScaleRad="115493" custRadScaleInc="-265979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6027AC71-73C2-4013-BAAC-484735A9AA08}" type="pres">
      <dgm:prSet presAssocID="{9DE8E74B-4DE5-4485-9583-5236BB8F06EA}" presName="spNode" presStyleCnt="0"/>
      <dgm:spPr/>
    </dgm:pt>
    <dgm:pt modelId="{BDADAFFD-ECEB-4683-B895-AF2466004666}" type="pres">
      <dgm:prSet presAssocID="{AB2D7D2B-5204-44F8-BEDF-9CCEAE695191}" presName="sibTrans" presStyleLbl="sibTrans1D1" presStyleIdx="2" presStyleCnt="6"/>
      <dgm:spPr/>
      <dgm:t>
        <a:bodyPr/>
        <a:lstStyle/>
        <a:p>
          <a:endParaRPr lang="sl-SI"/>
        </a:p>
      </dgm:t>
    </dgm:pt>
    <dgm:pt modelId="{7DD3DA93-4E7B-4A5A-9C18-E13D772DE6CC}" type="pres">
      <dgm:prSet presAssocID="{AE0A1D7B-35FC-44BF-9635-D0BA9CD020CE}" presName="node" presStyleLbl="node1" presStyleIdx="3" presStyleCnt="6" custScaleX="172828" custScaleY="105598" custRadScaleRad="96478" custRadScaleInc="-87070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CEE7716F-5372-444A-81B7-90ACED17BD87}" type="pres">
      <dgm:prSet presAssocID="{AE0A1D7B-35FC-44BF-9635-D0BA9CD020CE}" presName="spNode" presStyleCnt="0"/>
      <dgm:spPr/>
    </dgm:pt>
    <dgm:pt modelId="{EC853CA1-1E38-4C01-B7E0-FC4F829B80EF}" type="pres">
      <dgm:prSet presAssocID="{718BD10A-8C78-44F4-838A-54D4233B9F1B}" presName="sibTrans" presStyleLbl="sibTrans1D1" presStyleIdx="3" presStyleCnt="6"/>
      <dgm:spPr/>
      <dgm:t>
        <a:bodyPr/>
        <a:lstStyle/>
        <a:p>
          <a:endParaRPr lang="sl-SI"/>
        </a:p>
      </dgm:t>
    </dgm:pt>
    <dgm:pt modelId="{12E88997-E359-4C7F-957C-BFB778ECF14C}" type="pres">
      <dgm:prSet presAssocID="{9BEA9657-4544-40AD-A067-D3EF964707CF}" presName="node" presStyleLbl="node1" presStyleIdx="4" presStyleCnt="6" custScaleX="168493" custScaleY="102029" custRadScaleRad="118184" custRadScaleInc="29341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1A925987-BF4F-48E1-BF4A-875EA9BA7C95}" type="pres">
      <dgm:prSet presAssocID="{9BEA9657-4544-40AD-A067-D3EF964707CF}" presName="spNode" presStyleCnt="0"/>
      <dgm:spPr/>
    </dgm:pt>
    <dgm:pt modelId="{66B82678-5878-4B16-BEE4-0777D19614A3}" type="pres">
      <dgm:prSet presAssocID="{DB4EF0FC-C9F6-48B9-95D3-82396D4EA452}" presName="sibTrans" presStyleLbl="sibTrans1D1" presStyleIdx="4" presStyleCnt="6"/>
      <dgm:spPr/>
      <dgm:t>
        <a:bodyPr/>
        <a:lstStyle/>
        <a:p>
          <a:endParaRPr lang="sl-SI"/>
        </a:p>
      </dgm:t>
    </dgm:pt>
    <dgm:pt modelId="{233C0124-D241-4B70-9003-637148AF3AF0}" type="pres">
      <dgm:prSet presAssocID="{B4D24D8A-BE21-4C48-89BA-543BA20EFE62}" presName="node" presStyleLbl="node1" presStyleIdx="5" presStyleCnt="6" custScaleX="165166" custScaleY="121622" custRadScaleRad="108985" custRadScaleInc="-25236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69DB049E-4AA1-4903-A977-9C73E24C4B41}" type="pres">
      <dgm:prSet presAssocID="{B4D24D8A-BE21-4C48-89BA-543BA20EFE62}" presName="spNode" presStyleCnt="0"/>
      <dgm:spPr/>
    </dgm:pt>
    <dgm:pt modelId="{41CA0F63-0D4D-4673-8B73-28DA800EC6A4}" type="pres">
      <dgm:prSet presAssocID="{4F02EA94-E16F-49D6-AFA0-F94749550E8E}" presName="sibTrans" presStyleLbl="sibTrans1D1" presStyleIdx="5" presStyleCnt="6"/>
      <dgm:spPr/>
      <dgm:t>
        <a:bodyPr/>
        <a:lstStyle/>
        <a:p>
          <a:endParaRPr lang="sl-SI"/>
        </a:p>
      </dgm:t>
    </dgm:pt>
  </dgm:ptLst>
  <dgm:cxnLst>
    <dgm:cxn modelId="{EEDC4A61-D35D-442A-A42C-6E81BD4F71C2}" type="presOf" srcId="{718BD10A-8C78-44F4-838A-54D4233B9F1B}" destId="{EC853CA1-1E38-4C01-B7E0-FC4F829B80EF}" srcOrd="0" destOrd="0" presId="urn:microsoft.com/office/officeart/2005/8/layout/cycle6"/>
    <dgm:cxn modelId="{F2187C21-A538-43E1-BAFC-FBFD804A1103}" type="presOf" srcId="{B4D24D8A-BE21-4C48-89BA-543BA20EFE62}" destId="{233C0124-D241-4B70-9003-637148AF3AF0}" srcOrd="0" destOrd="0" presId="urn:microsoft.com/office/officeart/2005/8/layout/cycle6"/>
    <dgm:cxn modelId="{17EFBF5C-5264-4529-84DB-F0E9E0326233}" type="presOf" srcId="{4F02EA94-E16F-49D6-AFA0-F94749550E8E}" destId="{41CA0F63-0D4D-4673-8B73-28DA800EC6A4}" srcOrd="0" destOrd="0" presId="urn:microsoft.com/office/officeart/2005/8/layout/cycle6"/>
    <dgm:cxn modelId="{06ED16BA-7133-4C49-A48B-4685730AC8D1}" srcId="{0B2CDAD5-C69D-4217-9AF0-293091629C6C}" destId="{AE0A1D7B-35FC-44BF-9635-D0BA9CD020CE}" srcOrd="3" destOrd="0" parTransId="{DEFB627F-55D3-4364-B571-789EBA8D418D}" sibTransId="{718BD10A-8C78-44F4-838A-54D4233B9F1B}"/>
    <dgm:cxn modelId="{BF74F261-86DE-41E9-8394-44D7B5D54DA5}" type="presOf" srcId="{5B45848B-8CE3-4B10-8186-6EB4C6205993}" destId="{AE1E8101-049E-4E82-B576-7AE436D7AB42}" srcOrd="0" destOrd="0" presId="urn:microsoft.com/office/officeart/2005/8/layout/cycle6"/>
    <dgm:cxn modelId="{9E5F06B8-A6B0-4245-8CC0-25021A182B93}" type="presOf" srcId="{9BEA9657-4544-40AD-A067-D3EF964707CF}" destId="{12E88997-E359-4C7F-957C-BFB778ECF14C}" srcOrd="0" destOrd="0" presId="urn:microsoft.com/office/officeart/2005/8/layout/cycle6"/>
    <dgm:cxn modelId="{B2FA4A77-F3BE-4C96-8FCD-8B61817E7CE7}" srcId="{0B2CDAD5-C69D-4217-9AF0-293091629C6C}" destId="{77A15642-BD8D-48DE-B677-BFF27F17991F}" srcOrd="1" destOrd="0" parTransId="{817FCE57-C2AE-4100-9A0F-E31A881909B4}" sibTransId="{1B5B8F48-1555-4B04-8A7C-7893DF5599B6}"/>
    <dgm:cxn modelId="{7864EBC0-76E7-405A-9531-AC87C851BFE3}" srcId="{0B2CDAD5-C69D-4217-9AF0-293091629C6C}" destId="{9BEA9657-4544-40AD-A067-D3EF964707CF}" srcOrd="4" destOrd="0" parTransId="{C49CCEFE-FAB6-472A-9CF7-46F611DA9E10}" sibTransId="{DB4EF0FC-C9F6-48B9-95D3-82396D4EA452}"/>
    <dgm:cxn modelId="{F7BE9E06-796E-46CB-9F9C-1DDC04E8773E}" type="presOf" srcId="{9DE8E74B-4DE5-4485-9583-5236BB8F06EA}" destId="{2838A232-CFAC-42B2-BF0D-92A9FF5BFE8A}" srcOrd="0" destOrd="0" presId="urn:microsoft.com/office/officeart/2005/8/layout/cycle6"/>
    <dgm:cxn modelId="{97C7619D-128E-4AB4-9513-52AC7E63CF0E}" srcId="{0B2CDAD5-C69D-4217-9AF0-293091629C6C}" destId="{B4D24D8A-BE21-4C48-89BA-543BA20EFE62}" srcOrd="5" destOrd="0" parTransId="{4E8A6510-003B-4E43-B881-AC37CCFDFDEC}" sibTransId="{4F02EA94-E16F-49D6-AFA0-F94749550E8E}"/>
    <dgm:cxn modelId="{7F55695F-CE95-4407-B8D5-DF16E793274F}" type="presOf" srcId="{AE0A1D7B-35FC-44BF-9635-D0BA9CD020CE}" destId="{7DD3DA93-4E7B-4A5A-9C18-E13D772DE6CC}" srcOrd="0" destOrd="0" presId="urn:microsoft.com/office/officeart/2005/8/layout/cycle6"/>
    <dgm:cxn modelId="{5A7A152D-06BD-49E8-8C94-3144FB38F02B}" type="presOf" srcId="{1B5B8F48-1555-4B04-8A7C-7893DF5599B6}" destId="{2319E3D7-D435-45EE-87E8-FC17FC217AD9}" srcOrd="0" destOrd="0" presId="urn:microsoft.com/office/officeart/2005/8/layout/cycle6"/>
    <dgm:cxn modelId="{3078C7CA-005A-4B6A-BC87-9600A6869FBF}" type="presOf" srcId="{AB2D7D2B-5204-44F8-BEDF-9CCEAE695191}" destId="{BDADAFFD-ECEB-4683-B895-AF2466004666}" srcOrd="0" destOrd="0" presId="urn:microsoft.com/office/officeart/2005/8/layout/cycle6"/>
    <dgm:cxn modelId="{6E600D4F-2014-4FA9-8F1F-A8FEE29D60DC}" type="presOf" srcId="{77A15642-BD8D-48DE-B677-BFF27F17991F}" destId="{3936483D-383A-49E5-82A0-483E5D5361D1}" srcOrd="0" destOrd="0" presId="urn:microsoft.com/office/officeart/2005/8/layout/cycle6"/>
    <dgm:cxn modelId="{C9B5DAC2-CA84-44D2-9E75-49A3AD8DBF56}" type="presOf" srcId="{5560027F-43A5-46BB-AE44-73F742DA47A5}" destId="{7C7A5EAA-2BAA-43A5-81AA-A12E8101B9A1}" srcOrd="0" destOrd="0" presId="urn:microsoft.com/office/officeart/2005/8/layout/cycle6"/>
    <dgm:cxn modelId="{725F7E84-D534-4DE1-AD91-7C2C11C6CDB4}" srcId="{0B2CDAD5-C69D-4217-9AF0-293091629C6C}" destId="{9DE8E74B-4DE5-4485-9583-5236BB8F06EA}" srcOrd="2" destOrd="0" parTransId="{E1FC78A6-CDEA-495C-B90D-871EEBE5AFF4}" sibTransId="{AB2D7D2B-5204-44F8-BEDF-9CCEAE695191}"/>
    <dgm:cxn modelId="{60B67CEF-A272-42CB-8E38-514F0D30896E}" srcId="{0B2CDAD5-C69D-4217-9AF0-293091629C6C}" destId="{5560027F-43A5-46BB-AE44-73F742DA47A5}" srcOrd="0" destOrd="0" parTransId="{3EA7E6F4-2CBB-4237-9E7A-14BD03EE41CF}" sibTransId="{5B45848B-8CE3-4B10-8186-6EB4C6205993}"/>
    <dgm:cxn modelId="{3F41C4C8-61AD-40E3-B279-C8198B877512}" type="presOf" srcId="{DB4EF0FC-C9F6-48B9-95D3-82396D4EA452}" destId="{66B82678-5878-4B16-BEE4-0777D19614A3}" srcOrd="0" destOrd="0" presId="urn:microsoft.com/office/officeart/2005/8/layout/cycle6"/>
    <dgm:cxn modelId="{972C3AC5-6B29-4950-832D-4CBE57F4C19F}" type="presOf" srcId="{0B2CDAD5-C69D-4217-9AF0-293091629C6C}" destId="{670A821B-D3B1-46AE-8BA4-0AD3119DFEDB}" srcOrd="0" destOrd="0" presId="urn:microsoft.com/office/officeart/2005/8/layout/cycle6"/>
    <dgm:cxn modelId="{89B161ED-E190-4894-9897-965D081AEAD9}" type="presParOf" srcId="{670A821B-D3B1-46AE-8BA4-0AD3119DFEDB}" destId="{7C7A5EAA-2BAA-43A5-81AA-A12E8101B9A1}" srcOrd="0" destOrd="0" presId="urn:microsoft.com/office/officeart/2005/8/layout/cycle6"/>
    <dgm:cxn modelId="{9B6423B5-1014-4A05-AC27-F84002752A66}" type="presParOf" srcId="{670A821B-D3B1-46AE-8BA4-0AD3119DFEDB}" destId="{3D3E8A3A-72D8-4FA5-91CF-458729369A81}" srcOrd="1" destOrd="0" presId="urn:microsoft.com/office/officeart/2005/8/layout/cycle6"/>
    <dgm:cxn modelId="{11508E52-E884-4F77-A17C-0F2841491F26}" type="presParOf" srcId="{670A821B-D3B1-46AE-8BA4-0AD3119DFEDB}" destId="{AE1E8101-049E-4E82-B576-7AE436D7AB42}" srcOrd="2" destOrd="0" presId="urn:microsoft.com/office/officeart/2005/8/layout/cycle6"/>
    <dgm:cxn modelId="{4302B326-5644-4DD2-8D5E-E2A3B35CBC41}" type="presParOf" srcId="{670A821B-D3B1-46AE-8BA4-0AD3119DFEDB}" destId="{3936483D-383A-49E5-82A0-483E5D5361D1}" srcOrd="3" destOrd="0" presId="urn:microsoft.com/office/officeart/2005/8/layout/cycle6"/>
    <dgm:cxn modelId="{B31BC732-95C0-4BDF-9E42-2520FE7B725A}" type="presParOf" srcId="{670A821B-D3B1-46AE-8BA4-0AD3119DFEDB}" destId="{CE96C42D-750A-485F-B172-C199554CECDF}" srcOrd="4" destOrd="0" presId="urn:microsoft.com/office/officeart/2005/8/layout/cycle6"/>
    <dgm:cxn modelId="{45E9B315-EB14-482B-B78C-497D865EE073}" type="presParOf" srcId="{670A821B-D3B1-46AE-8BA4-0AD3119DFEDB}" destId="{2319E3D7-D435-45EE-87E8-FC17FC217AD9}" srcOrd="5" destOrd="0" presId="urn:microsoft.com/office/officeart/2005/8/layout/cycle6"/>
    <dgm:cxn modelId="{AB3E44BD-CECD-4D7F-8EFF-D442C4A00BFA}" type="presParOf" srcId="{670A821B-D3B1-46AE-8BA4-0AD3119DFEDB}" destId="{2838A232-CFAC-42B2-BF0D-92A9FF5BFE8A}" srcOrd="6" destOrd="0" presId="urn:microsoft.com/office/officeart/2005/8/layout/cycle6"/>
    <dgm:cxn modelId="{DEA04803-D1BA-4D62-B8A7-99B456B7DA60}" type="presParOf" srcId="{670A821B-D3B1-46AE-8BA4-0AD3119DFEDB}" destId="{6027AC71-73C2-4013-BAAC-484735A9AA08}" srcOrd="7" destOrd="0" presId="urn:microsoft.com/office/officeart/2005/8/layout/cycle6"/>
    <dgm:cxn modelId="{74174EA8-B6F0-48C7-9805-5B001AB2EEEA}" type="presParOf" srcId="{670A821B-D3B1-46AE-8BA4-0AD3119DFEDB}" destId="{BDADAFFD-ECEB-4683-B895-AF2466004666}" srcOrd="8" destOrd="0" presId="urn:microsoft.com/office/officeart/2005/8/layout/cycle6"/>
    <dgm:cxn modelId="{5B1B66BA-1B72-4095-A03F-7226B6336E01}" type="presParOf" srcId="{670A821B-D3B1-46AE-8BA4-0AD3119DFEDB}" destId="{7DD3DA93-4E7B-4A5A-9C18-E13D772DE6CC}" srcOrd="9" destOrd="0" presId="urn:microsoft.com/office/officeart/2005/8/layout/cycle6"/>
    <dgm:cxn modelId="{25CACDCF-5BD2-4303-9F29-7083B616FEBA}" type="presParOf" srcId="{670A821B-D3B1-46AE-8BA4-0AD3119DFEDB}" destId="{CEE7716F-5372-444A-81B7-90ACED17BD87}" srcOrd="10" destOrd="0" presId="urn:microsoft.com/office/officeart/2005/8/layout/cycle6"/>
    <dgm:cxn modelId="{23D81CEA-F1DD-417A-AAA2-8A457732E72B}" type="presParOf" srcId="{670A821B-D3B1-46AE-8BA4-0AD3119DFEDB}" destId="{EC853CA1-1E38-4C01-B7E0-FC4F829B80EF}" srcOrd="11" destOrd="0" presId="urn:microsoft.com/office/officeart/2005/8/layout/cycle6"/>
    <dgm:cxn modelId="{B97B45DA-C673-4F4B-AEA8-B7B18E2E945F}" type="presParOf" srcId="{670A821B-D3B1-46AE-8BA4-0AD3119DFEDB}" destId="{12E88997-E359-4C7F-957C-BFB778ECF14C}" srcOrd="12" destOrd="0" presId="urn:microsoft.com/office/officeart/2005/8/layout/cycle6"/>
    <dgm:cxn modelId="{1503970C-11AF-4040-AA3C-FCA03B748735}" type="presParOf" srcId="{670A821B-D3B1-46AE-8BA4-0AD3119DFEDB}" destId="{1A925987-BF4F-48E1-BF4A-875EA9BA7C95}" srcOrd="13" destOrd="0" presId="urn:microsoft.com/office/officeart/2005/8/layout/cycle6"/>
    <dgm:cxn modelId="{A73D5336-0404-4973-A52B-7E0E37D0569A}" type="presParOf" srcId="{670A821B-D3B1-46AE-8BA4-0AD3119DFEDB}" destId="{66B82678-5878-4B16-BEE4-0777D19614A3}" srcOrd="14" destOrd="0" presId="urn:microsoft.com/office/officeart/2005/8/layout/cycle6"/>
    <dgm:cxn modelId="{1509E06F-060F-480C-99EE-9A7C00D9EF34}" type="presParOf" srcId="{670A821B-D3B1-46AE-8BA4-0AD3119DFEDB}" destId="{233C0124-D241-4B70-9003-637148AF3AF0}" srcOrd="15" destOrd="0" presId="urn:microsoft.com/office/officeart/2005/8/layout/cycle6"/>
    <dgm:cxn modelId="{FE5A5773-ED64-48C7-BACB-7A14DF5A99E5}" type="presParOf" srcId="{670A821B-D3B1-46AE-8BA4-0AD3119DFEDB}" destId="{69DB049E-4AA1-4903-A977-9C73E24C4B41}" srcOrd="16" destOrd="0" presId="urn:microsoft.com/office/officeart/2005/8/layout/cycle6"/>
    <dgm:cxn modelId="{C249EABA-A3F1-47BD-9F6F-BB7B70F32299}" type="presParOf" srcId="{670A821B-D3B1-46AE-8BA4-0AD3119DFEDB}" destId="{41CA0F63-0D4D-4673-8B73-28DA800EC6A4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7A5EAA-2BAA-43A5-81AA-A12E8101B9A1}">
      <dsp:nvSpPr>
        <dsp:cNvPr id="0" name=""/>
        <dsp:cNvSpPr/>
      </dsp:nvSpPr>
      <dsp:spPr>
        <a:xfrm>
          <a:off x="2669466" y="5292595"/>
          <a:ext cx="3625662" cy="1033898"/>
        </a:xfrm>
        <a:prstGeom prst="roundRect">
          <a:avLst/>
        </a:prstGeom>
        <a:solidFill>
          <a:srgbClr val="7030A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Spomni se navodil iz pevskih vaj in začni z </a:t>
          </a:r>
          <a:r>
            <a:rPr lang="sl-SI" sz="2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upevanjem.</a:t>
          </a:r>
          <a:endParaRPr lang="sl-SI" sz="2400" kern="1200" dirty="0"/>
        </a:p>
      </dsp:txBody>
      <dsp:txXfrm>
        <a:off x="2719937" y="5343066"/>
        <a:ext cx="3524720" cy="932956"/>
      </dsp:txXfrm>
    </dsp:sp>
    <dsp:sp modelId="{AE1E8101-049E-4E82-B576-7AE436D7AB42}">
      <dsp:nvSpPr>
        <dsp:cNvPr id="0" name=""/>
        <dsp:cNvSpPr/>
      </dsp:nvSpPr>
      <dsp:spPr>
        <a:xfrm>
          <a:off x="4453535" y="4546645"/>
          <a:ext cx="5399540" cy="5399540"/>
        </a:xfrm>
        <a:custGeom>
          <a:avLst/>
          <a:gdLst/>
          <a:ahLst/>
          <a:cxnLst/>
          <a:rect l="0" t="0" r="0" b="0"/>
          <a:pathLst>
            <a:path>
              <a:moveTo>
                <a:pt x="844100" y="738839"/>
              </a:moveTo>
              <a:arcTo wR="2699770" hR="2699770" stAng="13594789" swAng="129657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36483D-383A-49E5-82A0-483E5D5361D1}">
      <dsp:nvSpPr>
        <dsp:cNvPr id="0" name=""/>
        <dsp:cNvSpPr/>
      </dsp:nvSpPr>
      <dsp:spPr>
        <a:xfrm>
          <a:off x="5549775" y="3708409"/>
          <a:ext cx="2826088" cy="1027675"/>
        </a:xfrm>
        <a:prstGeom prst="roundRect">
          <a:avLst/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 smtClean="0"/>
            <a:t>Pazi na vdih/izdih!</a:t>
          </a:r>
          <a:endParaRPr lang="sl-SI" sz="2400" b="1" kern="1200" dirty="0"/>
        </a:p>
      </dsp:txBody>
      <dsp:txXfrm>
        <a:off x="5599942" y="3758576"/>
        <a:ext cx="2725754" cy="927341"/>
      </dsp:txXfrm>
    </dsp:sp>
    <dsp:sp modelId="{2319E3D7-D435-45EE-87E8-FC17FC217AD9}">
      <dsp:nvSpPr>
        <dsp:cNvPr id="0" name=""/>
        <dsp:cNvSpPr/>
      </dsp:nvSpPr>
      <dsp:spPr>
        <a:xfrm>
          <a:off x="6165680" y="408952"/>
          <a:ext cx="5399540" cy="5399540"/>
        </a:xfrm>
        <a:custGeom>
          <a:avLst/>
          <a:gdLst/>
          <a:ahLst/>
          <a:cxnLst/>
          <a:rect l="0" t="0" r="0" b="0"/>
          <a:pathLst>
            <a:path>
              <a:moveTo>
                <a:pt x="525676" y="4300418"/>
              </a:moveTo>
              <a:arcTo wR="2699770" hR="2699770" stAng="8618288" swAng="448836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38A232-CFAC-42B2-BF0D-92A9FF5BFE8A}">
      <dsp:nvSpPr>
        <dsp:cNvPr id="0" name=""/>
        <dsp:cNvSpPr/>
      </dsp:nvSpPr>
      <dsp:spPr>
        <a:xfrm>
          <a:off x="5727117" y="1404161"/>
          <a:ext cx="2780170" cy="1199945"/>
        </a:xfrm>
        <a:prstGeom prst="roundRect">
          <a:avLst/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 smtClean="0"/>
            <a:t>Bodi</a:t>
          </a:r>
          <a:r>
            <a:rPr lang="sl-SI" sz="2400" b="1" kern="1200" baseline="0" dirty="0" smtClean="0"/>
            <a:t> pozoren na izgovorjavo in odpiranje ust.</a:t>
          </a:r>
          <a:endParaRPr lang="sl-SI" sz="2400" b="1" kern="1200" dirty="0"/>
        </a:p>
      </dsp:txBody>
      <dsp:txXfrm>
        <a:off x="5785693" y="1462737"/>
        <a:ext cx="2663018" cy="1082793"/>
      </dsp:txXfrm>
    </dsp:sp>
    <dsp:sp modelId="{BDADAFFD-ECEB-4683-B895-AF2466004666}">
      <dsp:nvSpPr>
        <dsp:cNvPr id="0" name=""/>
        <dsp:cNvSpPr/>
      </dsp:nvSpPr>
      <dsp:spPr>
        <a:xfrm>
          <a:off x="2984458" y="-2252738"/>
          <a:ext cx="5399540" cy="5399540"/>
        </a:xfrm>
        <a:custGeom>
          <a:avLst/>
          <a:gdLst/>
          <a:ahLst/>
          <a:cxnLst/>
          <a:rect l="0" t="0" r="0" b="0"/>
          <a:pathLst>
            <a:path>
              <a:moveTo>
                <a:pt x="4286422" y="4884099"/>
              </a:moveTo>
              <a:arcTo wR="2699770" hR="2699770" stAng="3240367" swAng="685516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D3DA93-4E7B-4A5A-9C18-E13D772DE6CC}">
      <dsp:nvSpPr>
        <dsp:cNvPr id="0" name=""/>
        <dsp:cNvSpPr/>
      </dsp:nvSpPr>
      <dsp:spPr>
        <a:xfrm>
          <a:off x="3031999" y="36003"/>
          <a:ext cx="3047565" cy="1210341"/>
        </a:xfrm>
        <a:prstGeom prst="roundRect">
          <a:avLst/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Upevalne vaje izvajaj premišljeno in dosledno.</a:t>
          </a:r>
          <a:endParaRPr lang="sl-SI" sz="2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91083" y="95087"/>
        <a:ext cx="2929397" cy="1092173"/>
      </dsp:txXfrm>
    </dsp:sp>
    <dsp:sp modelId="{EC853CA1-1E38-4C01-B7E0-FC4F829B80EF}">
      <dsp:nvSpPr>
        <dsp:cNvPr id="0" name=""/>
        <dsp:cNvSpPr/>
      </dsp:nvSpPr>
      <dsp:spPr>
        <a:xfrm>
          <a:off x="653745" y="-2097653"/>
          <a:ext cx="5399540" cy="5399540"/>
        </a:xfrm>
        <a:custGeom>
          <a:avLst/>
          <a:gdLst/>
          <a:ahLst/>
          <a:cxnLst/>
          <a:rect l="0" t="0" r="0" b="0"/>
          <a:pathLst>
            <a:path>
              <a:moveTo>
                <a:pt x="5309566" y="3390944"/>
              </a:moveTo>
              <a:arcTo wR="2699770" hR="2699770" stAng="890015" swAng="753373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E88997-E359-4C7F-957C-BFB778ECF14C}">
      <dsp:nvSpPr>
        <dsp:cNvPr id="0" name=""/>
        <dsp:cNvSpPr/>
      </dsp:nvSpPr>
      <dsp:spPr>
        <a:xfrm>
          <a:off x="5173" y="1116128"/>
          <a:ext cx="2971123" cy="1169434"/>
        </a:xfrm>
        <a:prstGeom prst="roundRect">
          <a:avLst/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Ostani v dobri pevski kondiciji</a:t>
          </a:r>
        </a:p>
      </dsp:txBody>
      <dsp:txXfrm>
        <a:off x="62260" y="1173215"/>
        <a:ext cx="2856949" cy="1055260"/>
      </dsp:txXfrm>
    </dsp:sp>
    <dsp:sp modelId="{66B82678-5878-4B16-BEE4-0777D19614A3}">
      <dsp:nvSpPr>
        <dsp:cNvPr id="0" name=""/>
        <dsp:cNvSpPr/>
      </dsp:nvSpPr>
      <dsp:spPr>
        <a:xfrm>
          <a:off x="-2692114" y="340053"/>
          <a:ext cx="5399540" cy="5399540"/>
        </a:xfrm>
        <a:custGeom>
          <a:avLst/>
          <a:gdLst/>
          <a:ahLst/>
          <a:cxnLst/>
          <a:rect l="0" t="0" r="0" b="0"/>
          <a:pathLst>
            <a:path>
              <a:moveTo>
                <a:pt x="4621198" y="803228"/>
              </a:moveTo>
              <a:arcTo wR="2699770" hR="2699770" stAng="18922408" swAng="534590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3C0124-D241-4B70-9003-637148AF3AF0}">
      <dsp:nvSpPr>
        <dsp:cNvPr id="0" name=""/>
        <dsp:cNvSpPr/>
      </dsp:nvSpPr>
      <dsp:spPr>
        <a:xfrm>
          <a:off x="77180" y="3564392"/>
          <a:ext cx="2912457" cy="1394005"/>
        </a:xfrm>
        <a:prstGeom prst="roundRect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Sam si odgovoren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 svoj napredek!</a:t>
          </a:r>
          <a:endParaRPr lang="sl-SI" sz="2400" kern="1200" dirty="0"/>
        </a:p>
      </dsp:txBody>
      <dsp:txXfrm>
        <a:off x="145230" y="3632442"/>
        <a:ext cx="2776357" cy="1257905"/>
      </dsp:txXfrm>
    </dsp:sp>
    <dsp:sp modelId="{41CA0F63-0D4D-4673-8B73-28DA800EC6A4}">
      <dsp:nvSpPr>
        <dsp:cNvPr id="0" name=""/>
        <dsp:cNvSpPr/>
      </dsp:nvSpPr>
      <dsp:spPr>
        <a:xfrm>
          <a:off x="-764196" y="4794817"/>
          <a:ext cx="5399540" cy="5399540"/>
        </a:xfrm>
        <a:custGeom>
          <a:avLst/>
          <a:gdLst/>
          <a:ahLst/>
          <a:cxnLst/>
          <a:rect l="0" t="0" r="0" b="0"/>
          <a:pathLst>
            <a:path>
              <a:moveTo>
                <a:pt x="3631993" y="166053"/>
              </a:moveTo>
              <a:arcTo wR="2699770" hR="2699770" stAng="17411996" swAng="89991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299"/>
            <a:ext cx="2440155" cy="30058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77041" y="2006771"/>
            <a:ext cx="8209959" cy="1113365"/>
          </a:xfrm>
        </p:spPr>
        <p:txBody>
          <a:bodyPr/>
          <a:lstStyle/>
          <a:p>
            <a:r>
              <a:rPr lang="sl-SI" b="1" dirty="0" smtClean="0"/>
              <a:t>Upevanje doma – 2. teden</a:t>
            </a:r>
            <a:endParaRPr lang="sl-SI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22976" y="4059937"/>
            <a:ext cx="3985091" cy="918462"/>
          </a:xfrm>
        </p:spPr>
        <p:txBody>
          <a:bodyPr>
            <a:noAutofit/>
          </a:bodyPr>
          <a:lstStyle/>
          <a:p>
            <a:r>
              <a:rPr lang="sl-SI" sz="2400" dirty="0" smtClean="0">
                <a:latin typeface="Brush Script MT" panose="03060802040406070304" pitchFamily="66" charset="0"/>
              </a:rPr>
              <a:t>Veliko veselja pri petju vam želim</a:t>
            </a:r>
          </a:p>
          <a:p>
            <a:r>
              <a:rPr lang="sl-SI" sz="2400" dirty="0" smtClean="0">
                <a:latin typeface="Brush Script MT" panose="03060802040406070304" pitchFamily="66" charset="0"/>
              </a:rPr>
              <a:t>Marina Bizjak</a:t>
            </a:r>
            <a:endParaRPr lang="sl-SI" sz="2400" dirty="0"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4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značba mesta vsebine 3">
            <a:extLst>
              <a:ext uri="{FF2B5EF4-FFF2-40B4-BE49-F238E27FC236}">
                <a16:creationId xmlns:a16="http://schemas.microsoft.com/office/drawing/2014/main" xmlns="" id="{B042B9F2-71D9-4914-AFF4-9709747410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9669427"/>
              </p:ext>
            </p:extLst>
          </p:nvPr>
        </p:nvGraphicFramePr>
        <p:xfrm>
          <a:off x="1842356" y="152636"/>
          <a:ext cx="8507288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lipsa 4">
            <a:extLst>
              <a:ext uri="{FF2B5EF4-FFF2-40B4-BE49-F238E27FC236}">
                <a16:creationId xmlns:a16="http://schemas.microsoft.com/office/drawing/2014/main" xmlns="" id="{524CDDCA-56EE-46B2-ADB7-5E1A8A934C49}"/>
              </a:ext>
            </a:extLst>
          </p:cNvPr>
          <p:cNvSpPr/>
          <p:nvPr/>
        </p:nvSpPr>
        <p:spPr>
          <a:xfrm>
            <a:off x="4511824" y="2348880"/>
            <a:ext cx="3168352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l-SI" sz="2400" b="1" dirty="0" smtClean="0"/>
              <a:t>Upevanje doma</a:t>
            </a:r>
            <a:endParaRPr lang="sl-SI" sz="2400" b="1" dirty="0"/>
          </a:p>
        </p:txBody>
      </p:sp>
    </p:spTree>
    <p:extLst>
      <p:ext uri="{BB962C8B-B14F-4D97-AF65-F5344CB8AC3E}">
        <p14:creationId xmlns:p14="http://schemas.microsoft.com/office/powerpoint/2010/main" val="2646327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Dihalna vaja</a:t>
            </a:r>
            <a:endParaRPr lang="sl-SI" dirty="0"/>
          </a:p>
        </p:txBody>
      </p:sp>
      <p:pic>
        <p:nvPicPr>
          <p:cNvPr id="5" name="Slika 1" descr="Finale 2009 - [Upevalna F, s, š.mus]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3" t="39290" r="9223" b="42527"/>
          <a:stretch/>
        </p:blipFill>
        <p:spPr>
          <a:xfrm>
            <a:off x="1295400" y="3567373"/>
            <a:ext cx="9601200" cy="12980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5400" y="2742020"/>
            <a:ext cx="937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Vajo lahko izvajaš tudi v štiridobnem taktovskem načinu (f, s, š, t), najprej eno na dobo, potem dve, tri in še štiri. Zaporedja poljubno menjaj, tako kot na pevskih vajah.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91193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104" y="707472"/>
            <a:ext cx="11209524" cy="926593"/>
          </a:xfrm>
        </p:spPr>
        <p:txBody>
          <a:bodyPr>
            <a:normAutofit fontScale="90000"/>
          </a:bodyPr>
          <a:lstStyle/>
          <a:p>
            <a:r>
              <a:rPr lang="sl-SI" sz="2400" dirty="0" smtClean="0"/>
              <a:t/>
            </a:r>
            <a:br>
              <a:rPr lang="sl-SI" sz="2400" dirty="0" smtClean="0"/>
            </a:br>
            <a:r>
              <a:rPr lang="sl-SI" sz="2400" dirty="0" smtClean="0"/>
              <a:t>Pri izvajanju vaje si pozoren na pozicijo tona, ki naj bo v nosu (sproščeno mrmranje). Pri mrmranju navzdol zamenjaj s črko n.</a:t>
            </a:r>
            <a:endParaRPr lang="sl-SI" sz="2400" dirty="0"/>
          </a:p>
        </p:txBody>
      </p:sp>
      <p:pic>
        <p:nvPicPr>
          <p:cNvPr id="16" name="mrmranje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083800" y="1634065"/>
            <a:ext cx="609600" cy="609600"/>
          </a:xfr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441" y="2520921"/>
            <a:ext cx="7239117" cy="351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64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2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168400"/>
            <a:ext cx="9232900" cy="584199"/>
          </a:xfrm>
        </p:spPr>
        <p:txBody>
          <a:bodyPr>
            <a:normAutofit/>
          </a:bodyPr>
          <a:lstStyle/>
          <a:p>
            <a:r>
              <a:rPr lang="sl-SI" sz="2400" dirty="0" smtClean="0"/>
              <a:t>Pri izvajanju vaje bodi pozoren na sproščeno čeljust in obrazne mišice</a:t>
            </a:r>
            <a:endParaRPr lang="sl-SI" sz="2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300" y="2557463"/>
            <a:ext cx="6845025" cy="3525837"/>
          </a:xfrm>
        </p:spPr>
      </p:pic>
      <p:pic>
        <p:nvPicPr>
          <p:cNvPr id="7" name="jama ja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78900" y="17525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07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27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400" dirty="0" smtClean="0"/>
              <a:t>Pri izvajanju vaje bodi pozoren na izgovorjavo „r“ in natančno zapet akord navzdol (zadnji trije toni „don“ in „dun“)</a:t>
            </a:r>
            <a:endParaRPr lang="sl-SI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665" y="2557463"/>
            <a:ext cx="6153578" cy="3587305"/>
          </a:xfrm>
        </p:spPr>
      </p:pic>
      <p:pic>
        <p:nvPicPr>
          <p:cNvPr id="5" name="dun-diri-du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04832" y="16340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94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236</TotalTime>
  <Words>137</Words>
  <Application>Microsoft Office PowerPoint</Application>
  <PresentationFormat>Widescreen</PresentationFormat>
  <Paragraphs>16</Paragraphs>
  <Slides>6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Brush Script MT</vt:lpstr>
      <vt:lpstr>Garamond</vt:lpstr>
      <vt:lpstr>Organic</vt:lpstr>
      <vt:lpstr>Upevanje doma – 2. teden</vt:lpstr>
      <vt:lpstr>PowerPoint Presentation</vt:lpstr>
      <vt:lpstr>Dihalna vaja</vt:lpstr>
      <vt:lpstr> Pri izvajanju vaje si pozoren na pozicijo tona, ki naj bo v nosu (sproščeno mrmranje). Pri mrmranju navzdol zamenjaj s črko n.</vt:lpstr>
      <vt:lpstr>Pri izvajanju vaje bodi pozoren na sproščeno čeljust in obrazne mišice</vt:lpstr>
      <vt:lpstr>Pri izvajanju vaje bodi pozoren na izgovorjavo „r“ in natančno zapet akord navzdol (zadnji trije toni „don“ in „dun“)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Upevanje doma</dc:title>
  <dc:creator>dell</dc:creator>
  <cp:lastModifiedBy>dell</cp:lastModifiedBy>
  <cp:revision>7</cp:revision>
  <dcterms:created xsi:type="dcterms:W3CDTF">2020-03-23T13:03:55Z</dcterms:created>
  <dcterms:modified xsi:type="dcterms:W3CDTF">2020-03-23T17:00:51Z</dcterms:modified>
</cp:coreProperties>
</file>